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36030886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8294" y="203542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Ветер юго-восточный ночью 2-7, 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порывы 15 м/с. Температура воздуха ночью 13-15, днем 26-28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  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8043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2624094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407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12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6541" y="2060849"/>
            <a:ext cx="4650486" cy="120032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15, 16 мая 2026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днем 15 мая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Л.И./Проненко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65954</TotalTime>
  <Words>620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7106</cp:revision>
  <cp:lastPrinted>2021-02-03T11:37:00Z</cp:lastPrinted>
  <dcterms:created xsi:type="dcterms:W3CDTF">2018-03-27T06:03:00Z</dcterms:created>
  <dcterms:modified xsi:type="dcterms:W3CDTF">2026-05-14T06:52:33Z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